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4" r:id="rId3"/>
    <p:sldId id="261" r:id="rId4"/>
    <p:sldId id="268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30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09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95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62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53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6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94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02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9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56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43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4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4FE-C003-41A6-AD84-C953C2510461}" type="datetimeFigureOut">
              <a:rPr lang="nl-NL" smtClean="0"/>
              <a:t>19-1-2023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84227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418" y="2265633"/>
            <a:ext cx="6301164" cy="23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2209800" y="533400"/>
            <a:ext cx="777398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b="1">
                <a:solidFill>
                  <a:schemeClr val="tx2"/>
                </a:solidFill>
              </a:rPr>
              <a:t>Conflict of Interest Disclosure Form</a:t>
            </a:r>
          </a:p>
          <a:p>
            <a:pPr>
              <a:lnSpc>
                <a:spcPts val="2600"/>
              </a:lnSpc>
              <a:spcBef>
                <a:spcPct val="0"/>
              </a:spcBef>
              <a:buNone/>
            </a:pPr>
            <a:r>
              <a:rPr lang="en-GB" altLang="nl-NL" sz="1600">
                <a:solidFill>
                  <a:srgbClr val="1F1C59"/>
                </a:solidFill>
              </a:rPr>
              <a:t>In accordance with the rules of the Health Care Inspectorate (IGZ)</a:t>
            </a:r>
            <a:endParaRPr lang="en-US" altLang="nl-NL" sz="1600">
              <a:solidFill>
                <a:srgbClr val="1F1C59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09801" y="1931989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Name: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648075" y="1931989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name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2209801" y="2349501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Affiliation: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648075" y="2349501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affiliation 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209800" y="2895600"/>
            <a:ext cx="50165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US" altLang="nl-NL" sz="1800">
              <a:solidFill>
                <a:srgbClr val="1F1C59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8291"/>
              </p:ext>
            </p:extLst>
          </p:nvPr>
        </p:nvGraphicFramePr>
        <p:xfrm>
          <a:off x="2279650" y="3569199"/>
          <a:ext cx="7704138" cy="2600325"/>
        </p:xfrm>
        <a:graphic>
          <a:graphicData uri="http://schemas.openxmlformats.org/drawingml/2006/table">
            <a:tbl>
              <a:tblPr/>
              <a:tblGrid>
                <a:gridCol w="385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Type of affiliation / financial interest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Name of commercial company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grants/research supports: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honoraria or consultation fees: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Participation in a company sponsored speaker</a:t>
                      </a: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’</a:t>
                      </a: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 bureau: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Stock shareholder: 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Other support (please specify):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Scientific advisory board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32" name="Rectangle 10"/>
          <p:cNvSpPr>
            <a:spLocks noChangeArrowheads="1"/>
          </p:cNvSpPr>
          <p:nvPr/>
        </p:nvSpPr>
        <p:spPr bwMode="auto">
          <a:xfrm>
            <a:off x="6888163" y="2997201"/>
            <a:ext cx="3529012" cy="460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1200">
                <a:solidFill>
                  <a:srgbClr val="1F1C59"/>
                </a:solidFill>
              </a:rPr>
              <a:t>[</a:t>
            </a:r>
            <a:r>
              <a:rPr lang="en-US" altLang="nl-NL" sz="1200" i="1"/>
              <a:t>please delete the checkboxes to the left that aren</a:t>
            </a:r>
            <a:r>
              <a:rPr lang="en-US" altLang="en-US" sz="1200" i="1"/>
              <a:t>’</a:t>
            </a:r>
            <a:r>
              <a:rPr lang="en-US" altLang="nl-NL" sz="1200" i="1"/>
              <a:t>t applicable, then delete this yellow text box</a:t>
            </a:r>
            <a:r>
              <a:rPr lang="en-US" altLang="nl-NL" sz="1200">
                <a:solidFill>
                  <a:srgbClr val="1F1C59"/>
                </a:solidFill>
              </a:rPr>
              <a:t>]</a:t>
            </a:r>
          </a:p>
        </p:txBody>
      </p:sp>
      <p:sp>
        <p:nvSpPr>
          <p:cNvPr id="4133" name="Rectangle 11"/>
          <p:cNvSpPr>
            <a:spLocks noChangeArrowheads="1"/>
          </p:cNvSpPr>
          <p:nvPr/>
        </p:nvSpPr>
        <p:spPr bwMode="auto">
          <a:xfrm>
            <a:off x="2640014" y="2895600"/>
            <a:ext cx="7773987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no potential conflict of interest to report</a:t>
            </a:r>
            <a:r>
              <a:rPr lang="en-GB" altLang="nl-NL" sz="1200">
                <a:solidFill>
                  <a:srgbClr val="1F1C59"/>
                </a:solidFill>
              </a:rPr>
              <a:t> </a:t>
            </a:r>
          </a:p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the following potential conflict(s) of interest to report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buNone/>
            </a:pPr>
            <a:endParaRPr lang="en-US" altLang="nl-NL" sz="1800">
              <a:solidFill>
                <a:srgbClr val="1F1C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958" y="75620"/>
            <a:ext cx="7772400" cy="1115511"/>
          </a:xfrm>
        </p:spPr>
        <p:txBody>
          <a:bodyPr/>
          <a:lstStyle/>
          <a:p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32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7453" y="1816776"/>
            <a:ext cx="8049126" cy="4427621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Chapter title Arial bold, size 20</a:t>
            </a:r>
          </a:p>
          <a:p>
            <a:pPr algn="l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Normal text, Arial size 18. Align text and illustrations preferably on the left side</a:t>
            </a:r>
          </a:p>
          <a:p>
            <a:pPr algn="l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Example of a bullet list: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bullet 1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bullet 2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etc.</a:t>
            </a:r>
          </a:p>
          <a:p>
            <a:pPr algn="l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0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31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159</Words>
  <Application>Microsoft Office PowerPoint</Application>
  <PresentationFormat>Breedbeeld</PresentationFormat>
  <Paragraphs>34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MS Gothic</vt:lpstr>
      <vt:lpstr>ＭＳ Ｐゴシック</vt:lpstr>
      <vt:lpstr>Arial</vt:lpstr>
      <vt:lpstr>Calibri</vt:lpstr>
      <vt:lpstr>Calibri Light</vt:lpstr>
      <vt:lpstr>Wingdings</vt:lpstr>
      <vt:lpstr>Office Theme</vt:lpstr>
      <vt:lpstr>PowerPoint-presentatie</vt:lpstr>
      <vt:lpstr>PowerPoint-presentatie</vt:lpstr>
      <vt:lpstr>Title bold, size 32</vt:lpstr>
      <vt:lpstr>PowerPoint-presentatie</vt:lpstr>
      <vt:lpstr>PowerPoint-presentatie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S.A. Dijkxhoorn - Young</dc:creator>
  <cp:lastModifiedBy>Broekman, S. (Saskia)</cp:lastModifiedBy>
  <cp:revision>22</cp:revision>
  <dcterms:created xsi:type="dcterms:W3CDTF">2019-05-27T06:58:27Z</dcterms:created>
  <dcterms:modified xsi:type="dcterms:W3CDTF">2023-01-19T12:12:18Z</dcterms:modified>
</cp:coreProperties>
</file>