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2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78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84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59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6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1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0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0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3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7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3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7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17-9-2021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38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685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 eaLnBrk="1" hangingPunct="1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85800" y="1931988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124075" y="1931988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685800" y="2349500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2124075" y="2349500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685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755650" y="3569198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5364163" y="2997200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1116013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 eaLnBrk="1" hangingPunct="1">
              <a:lnSpc>
                <a:spcPts val="2163"/>
              </a:lnSpc>
              <a:buFontTx/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121</Words>
  <Application>Microsoft Office PowerPoint</Application>
  <PresentationFormat>Diavoorstelling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MS Gothic</vt:lpstr>
      <vt:lpstr>ＭＳ Ｐゴシック</vt:lpstr>
      <vt:lpstr>Arial</vt:lpstr>
      <vt:lpstr>Calibri</vt:lpstr>
      <vt:lpstr>Calibri Light</vt:lpstr>
      <vt:lpstr>Wingdings</vt:lpstr>
      <vt:lpstr>Office Theme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Knoester, R.</cp:lastModifiedBy>
  <cp:revision>22</cp:revision>
  <dcterms:created xsi:type="dcterms:W3CDTF">2019-05-27T06:58:27Z</dcterms:created>
  <dcterms:modified xsi:type="dcterms:W3CDTF">2021-09-17T09:27:58Z</dcterms:modified>
</cp:coreProperties>
</file>