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6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09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95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62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653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6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94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02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9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56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43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84227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2209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>
              <a:lnSpc>
                <a:spcPts val="2600"/>
              </a:lnSpc>
              <a:spcBef>
                <a:spcPct val="0"/>
              </a:spcBef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09801" y="1931989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648075" y="1931989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209801" y="2349501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648075" y="2349501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209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2279650" y="3569199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6888163" y="2997201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2640014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115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MS Gothic</vt:lpstr>
      <vt:lpstr>ＭＳ Ｐゴシック</vt:lpstr>
      <vt:lpstr>Arial</vt:lpstr>
      <vt:lpstr>Calibri</vt:lpstr>
      <vt:lpstr>Calibri Light</vt:lpstr>
      <vt:lpstr>Wingdings</vt:lpstr>
      <vt:lpstr>Office Theme</vt:lpstr>
      <vt:lpstr>PowerPoint-presentatie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Knoester, R.</cp:lastModifiedBy>
  <cp:revision>23</cp:revision>
  <dcterms:created xsi:type="dcterms:W3CDTF">2019-05-27T06:58:27Z</dcterms:created>
  <dcterms:modified xsi:type="dcterms:W3CDTF">2023-08-03T08:10:00Z</dcterms:modified>
</cp:coreProperties>
</file>