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4" r:id="rId3"/>
    <p:sldId id="261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09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95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62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653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6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94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02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9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56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43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19-1-2023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84227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418" y="2265633"/>
            <a:ext cx="6301164" cy="23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2209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>
              <a:lnSpc>
                <a:spcPts val="2600"/>
              </a:lnSpc>
              <a:spcBef>
                <a:spcPct val="0"/>
              </a:spcBef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09801" y="1931989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648075" y="1931989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209801" y="2349501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648075" y="2349501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09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2279650" y="3569199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6888163" y="2997201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2640014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958" y="75620"/>
            <a:ext cx="7772400" cy="1115511"/>
          </a:xfrm>
        </p:spPr>
        <p:txBody>
          <a:bodyPr/>
          <a:lstStyle/>
          <a:p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32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7453" y="1816776"/>
            <a:ext cx="8049126" cy="4427621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Chapter title Arial bold, size 20</a:t>
            </a:r>
          </a:p>
          <a:p>
            <a:pPr algn="l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Normal text, Arial size 18. Align text and illustrations preferably on the left side</a:t>
            </a:r>
          </a:p>
          <a:p>
            <a:pPr algn="l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Example of a bullet list: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1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2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etc.</a:t>
            </a:r>
          </a:p>
          <a:p>
            <a:pPr algn="l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0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3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159</Words>
  <Application>Microsoft Office PowerPoint</Application>
  <PresentationFormat>Breedbeeld</PresentationFormat>
  <Paragraphs>34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MS Gothic</vt:lpstr>
      <vt:lpstr>ＭＳ Ｐゴシック</vt:lpstr>
      <vt:lpstr>Arial</vt:lpstr>
      <vt:lpstr>Calibri</vt:lpstr>
      <vt:lpstr>Calibri Light</vt:lpstr>
      <vt:lpstr>Wingdings</vt:lpstr>
      <vt:lpstr>Office Theme</vt:lpstr>
      <vt:lpstr>PowerPoint-presentatie</vt:lpstr>
      <vt:lpstr>PowerPoint-presentatie</vt:lpstr>
      <vt:lpstr>Title bold, size 32</vt:lpstr>
      <vt:lpstr>PowerPoint-presentatie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Broekman, S. (Saskia)</cp:lastModifiedBy>
  <cp:revision>22</cp:revision>
  <dcterms:created xsi:type="dcterms:W3CDTF">2019-05-27T06:58:27Z</dcterms:created>
  <dcterms:modified xsi:type="dcterms:W3CDTF">2023-01-19T12:12:18Z</dcterms:modified>
</cp:coreProperties>
</file>