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7" r:id="rId5"/>
    <p:sldId id="264" r:id="rId6"/>
    <p:sldId id="268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382B"/>
    <a:srgbClr val="EA716A"/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6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8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69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32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43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31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41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37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07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2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10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7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A03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17245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38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6370" y="3951189"/>
            <a:ext cx="9144000" cy="1878676"/>
          </a:xfrm>
          <a:prstGeom prst="rect">
            <a:avLst/>
          </a:prstGeom>
          <a:solidFill>
            <a:schemeClr val="bg1"/>
          </a:solidFill>
          <a:ln>
            <a:solidFill>
              <a:srgbClr val="A03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877" y="4257610"/>
            <a:ext cx="3428074" cy="126583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8460461" y="5338778"/>
            <a:ext cx="2078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/>
              <a:t>25 </a:t>
            </a:r>
            <a:r>
              <a:rPr lang="nl-NL" dirty="0" err="1"/>
              <a:t>january</a:t>
            </a:r>
            <a:r>
              <a:rPr lang="nl-NL" dirty="0"/>
              <a:t> </a:t>
            </a:r>
            <a:r>
              <a:rPr lang="nl-NL" dirty="0" smtClean="0"/>
              <a:t>2024</a:t>
            </a:r>
            <a:endParaRPr lang="nl-NL" dirty="0">
              <a:latin typeface="Century Gothic" panose="020B050202020202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370" y="644809"/>
            <a:ext cx="9134354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2209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>
              <a:lnSpc>
                <a:spcPts val="2600"/>
              </a:lnSpc>
              <a:spcBef>
                <a:spcPct val="0"/>
              </a:spcBef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09801" y="1931989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648075" y="1931989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209801" y="2349501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648075" y="2349501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09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2279650" y="3569199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6888163" y="2997201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2640014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94896" y="75620"/>
            <a:ext cx="7772400" cy="11155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32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102391" y="1816776"/>
            <a:ext cx="8049126" cy="44276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Chapter title Arial bold, size 20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Normal text, Arial size 18. Align text and illustrations preferably on the left side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Example of a bullet list: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1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2</a:t>
            </a:r>
          </a:p>
          <a:p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etc.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3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0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EB1E08EBA18145A14BA20BB72C2BE5" ma:contentTypeVersion="4" ma:contentTypeDescription="Een nieuw document maken." ma:contentTypeScope="" ma:versionID="4faf73736fcd1450d9bce0975ecb75df">
  <xsd:schema xmlns:xsd="http://www.w3.org/2001/XMLSchema" xmlns:xs="http://www.w3.org/2001/XMLSchema" xmlns:p="http://schemas.microsoft.com/office/2006/metadata/properties" xmlns:ns2="856a23c0-e2e7-45d4-90c4-b88f15475377" xmlns:ns3="e49c9bec-699c-4a1b-acbf-8124fb0de83e" targetNamespace="http://schemas.microsoft.com/office/2006/metadata/properties" ma:root="true" ma:fieldsID="5ab3af71791db57e63a2a8fff0c67b56" ns2:_="" ns3:_="">
    <xsd:import namespace="856a23c0-e2e7-45d4-90c4-b88f15475377"/>
    <xsd:import namespace="e49c9bec-699c-4a1b-acbf-8124fb0de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6a23c0-e2e7-45d4-90c4-b88f154753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c9bec-699c-4a1b-acbf-8124fb0de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A4763E-F409-41E5-BC68-54195F1BEE7A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856a23c0-e2e7-45d4-90c4-b88f15475377"/>
    <ds:schemaRef ds:uri="e49c9bec-699c-4a1b-acbf-8124fb0de83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03EB32-B015-46C9-A4B5-ED04A00148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C81750-99E6-4394-8F4E-F6F04B5145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6a23c0-e2e7-45d4-90c4-b88f15475377"/>
    <ds:schemaRef ds:uri="e49c9bec-699c-4a1b-acbf-8124fb0de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</TotalTime>
  <Words>162</Words>
  <Application>Microsoft Office PowerPoint</Application>
  <PresentationFormat>Breedbeeld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MS Gothic</vt:lpstr>
      <vt:lpstr>ＭＳ Ｐゴシック</vt:lpstr>
      <vt:lpstr>Arial</vt:lpstr>
      <vt:lpstr>Calibri</vt:lpstr>
      <vt:lpstr>Calibri Light</vt:lpstr>
      <vt:lpstr>Century Gothic</vt:lpstr>
      <vt:lpstr>Wingdings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Knoester, R.</cp:lastModifiedBy>
  <cp:revision>37</cp:revision>
  <dcterms:created xsi:type="dcterms:W3CDTF">2019-05-27T06:58:27Z</dcterms:created>
  <dcterms:modified xsi:type="dcterms:W3CDTF">2023-08-03T07:55:43Z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0x0101005DEB1E08EBA18145A14BA20BB72C2BE5</vt:lpwstr>
  </property>
</Properties>
</file>